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6" r:id="rId5"/>
    <p:sldId id="265" r:id="rId6"/>
    <p:sldId id="276" r:id="rId7"/>
    <p:sldId id="262" r:id="rId8"/>
    <p:sldId id="263" r:id="rId9"/>
    <p:sldId id="267" r:id="rId10"/>
    <p:sldId id="270" r:id="rId11"/>
    <p:sldId id="264" r:id="rId12"/>
    <p:sldId id="275" r:id="rId13"/>
    <p:sldId id="272" r:id="rId14"/>
    <p:sldId id="269" r:id="rId15"/>
    <p:sldId id="271" r:id="rId16"/>
    <p:sldId id="273" r:id="rId17"/>
    <p:sldId id="274" r:id="rId18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4299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8976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50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302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7563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772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93569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4649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5507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412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95852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E9E0F-FD8F-4568-B89A-E00918F7EB60}" type="datetimeFigureOut">
              <a:rPr lang="et-EE" smtClean="0"/>
              <a:t>25.03.2019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FA0A2-D899-4F5E-A0C9-90E39067D33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5490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Seminar</a:t>
            </a:r>
            <a:br>
              <a:rPr lang="et-EE" dirty="0" smtClean="0"/>
            </a:br>
            <a:r>
              <a:rPr lang="et-EE" dirty="0" smtClean="0"/>
              <a:t>2019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tx1"/>
                </a:solidFill>
              </a:rPr>
              <a:t>Jõulumäe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Maastikukrossi võistlused</a:t>
            </a:r>
            <a:br>
              <a:rPr lang="et-EE" dirty="0" smtClean="0"/>
            </a:br>
            <a:r>
              <a:rPr lang="et-EE" dirty="0" smtClean="0"/>
              <a:t>XCM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t-EE" dirty="0"/>
          </a:p>
          <a:p>
            <a:r>
              <a:rPr lang="fi-FI" dirty="0" smtClean="0"/>
              <a:t>Rada </a:t>
            </a:r>
          </a:p>
          <a:p>
            <a:r>
              <a:rPr lang="fi-FI" dirty="0" smtClean="0"/>
              <a:t>Rajamärgistus </a:t>
            </a:r>
          </a:p>
          <a:p>
            <a:r>
              <a:rPr lang="fi-FI" dirty="0" smtClean="0"/>
              <a:t>Stardi- ja finišialad </a:t>
            </a:r>
          </a:p>
          <a:p>
            <a:r>
              <a:rPr lang="fi-FI" dirty="0" smtClean="0"/>
              <a:t>Toitlustusala/tehnilise abi ala 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2321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Rada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Maastikukrossi rada peab hõlmama erinevaid maastikke nagu teelõigud, metsarajad, põllud, pinnas- või kruusateed ja sisaldama märkimisväärsel arvul tõuse ja langusi. </a:t>
            </a:r>
          </a:p>
          <a:p>
            <a:pPr marL="0" indent="0">
              <a:buNone/>
            </a:pPr>
            <a:endParaRPr lang="et-EE" dirty="0" smtClean="0"/>
          </a:p>
          <a:p>
            <a:r>
              <a:rPr lang="et-EE" dirty="0" smtClean="0"/>
              <a:t>Kattega või tõrvatud/asfaltkattega teed ei tohi moodustada enam kui 15% kogu distantsist.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33621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50" y="332656"/>
            <a:ext cx="8716285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60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Rajamärgistus</a:t>
            </a:r>
            <a:endParaRPr lang="et-E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425804" cy="480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6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1026" name="Picture 2" descr="C:\Users\Pait\Desktop\pil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05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Karujärve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2050" name="Picture 2" descr="C:\Users\Pait\Pictures\2019-01-31 pait telo pildid 310119\pait telo pildid 310119 1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5184576" cy="628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3074" name="Picture 2" descr="C:\Users\Pait\Pictures\2019-01-31 pait telo pildid 310119\pait telo pildid 310119 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4634975" cy="617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23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3074" name="Picture 2" descr="C:\Users\Pait\Desktop\ejl protokollid\rõugep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1" y="548680"/>
            <a:ext cx="903649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1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6146" name="Picture 2" descr="C:\Users\Pait\Pictures\2018-07-15\3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53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4098" name="Picture 2" descr="C:\Users\Pait\Desktop\ejl protokollid\ratas\otepää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4497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1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/>
          <a:lstStyle/>
          <a:p>
            <a:r>
              <a:rPr lang="et-EE" dirty="0" smtClean="0"/>
              <a:t>Stardi- ja finišialad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9685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sz="3400" dirty="0"/>
              <a:t>4.2.030 Stardi- ja/või finišiplagu tuleb paigaldada vahetult stardi- ja finišijoone </a:t>
            </a:r>
            <a:r>
              <a:rPr lang="et-EE" sz="3400" dirty="0" smtClean="0"/>
              <a:t>kohale, vähemalt </a:t>
            </a:r>
            <a:r>
              <a:rPr lang="et-EE" sz="3400" dirty="0"/>
              <a:t>2,5 meetri kõrgusele maapinnast ja see peab ulatuma üle </a:t>
            </a:r>
            <a:r>
              <a:rPr lang="et-EE" sz="3400" dirty="0" smtClean="0"/>
              <a:t>kogu sõiduraja.</a:t>
            </a:r>
          </a:p>
          <a:p>
            <a:endParaRPr lang="et-EE" sz="3400" dirty="0"/>
          </a:p>
          <a:p>
            <a:pPr marL="0" indent="0">
              <a:buNone/>
            </a:pPr>
            <a:r>
              <a:rPr lang="et-EE" sz="3400" dirty="0"/>
              <a:t>4.2.031 Maastikukrossi (ühisstardiga võistlused) stardiala </a:t>
            </a:r>
            <a:r>
              <a:rPr lang="et-EE" sz="3400" dirty="0" smtClean="0"/>
              <a:t>peab olema:</a:t>
            </a:r>
            <a:endParaRPr lang="et-EE" sz="3400" dirty="0"/>
          </a:p>
          <a:p>
            <a:pPr>
              <a:buFontTx/>
              <a:buChar char="-"/>
            </a:pPr>
            <a:r>
              <a:rPr lang="et-EE" sz="3400" dirty="0" smtClean="0"/>
              <a:t>enne </a:t>
            </a:r>
            <a:r>
              <a:rPr lang="et-EE" sz="3400" dirty="0"/>
              <a:t>stardijoont </a:t>
            </a:r>
            <a:r>
              <a:rPr lang="et-EE" sz="3400" dirty="0" smtClean="0"/>
              <a:t>vähemalt </a:t>
            </a:r>
            <a:r>
              <a:rPr lang="et-EE" sz="3400" dirty="0"/>
              <a:t>50 meetri ulatuses vähemalt 8 m </a:t>
            </a:r>
            <a:r>
              <a:rPr lang="et-EE" sz="3400" dirty="0" smtClean="0"/>
              <a:t>lai </a:t>
            </a:r>
          </a:p>
          <a:p>
            <a:pPr>
              <a:buFontTx/>
              <a:buChar char="-"/>
            </a:pPr>
            <a:r>
              <a:rPr lang="et-EE" sz="3400" dirty="0" smtClean="0"/>
              <a:t>peale </a:t>
            </a:r>
            <a:r>
              <a:rPr lang="et-EE" sz="3400" dirty="0"/>
              <a:t>stardijoont olema vähemalt 100 meetri ulatuses 8 m </a:t>
            </a:r>
            <a:r>
              <a:rPr lang="et-EE" sz="3400" smtClean="0"/>
              <a:t>lai raja </a:t>
            </a:r>
            <a:r>
              <a:rPr lang="et-EE" sz="3400" dirty="0"/>
              <a:t>tasasel osal või tõusul.</a:t>
            </a:r>
          </a:p>
          <a:p>
            <a:pPr marL="0" indent="0">
              <a:buNone/>
            </a:pPr>
            <a:endParaRPr lang="et-EE" sz="3400" dirty="0" smtClean="0"/>
          </a:p>
          <a:p>
            <a:pPr marL="0" indent="0">
              <a:buNone/>
            </a:pPr>
            <a:r>
              <a:rPr lang="et-EE" sz="3400" dirty="0" smtClean="0"/>
              <a:t>Esimene </a:t>
            </a:r>
            <a:r>
              <a:rPr lang="et-EE" sz="3400" dirty="0"/>
              <a:t>kitsenev koht peale starti peab olema vabalt läbitav kogu grupil.</a:t>
            </a:r>
            <a:endParaRPr lang="et-EE" sz="3400" dirty="0" smtClean="0"/>
          </a:p>
        </p:txBody>
      </p:sp>
    </p:spTree>
    <p:extLst>
      <p:ext uri="{BB962C8B-B14F-4D97-AF65-F5344CB8AC3E}">
        <p14:creationId xmlns:p14="http://schemas.microsoft.com/office/powerpoint/2010/main" val="1383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7170" name="Picture 2" descr="C:\Users\Pait\Pictures\2017-10-01 011017\011017 1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47794" cy="641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0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Toitlustusala/tehnilise abi ala</a:t>
            </a:r>
            <a:endParaRPr lang="et-EE" dirty="0"/>
          </a:p>
        </p:txBody>
      </p:sp>
      <p:sp>
        <p:nvSpPr>
          <p:cNvPr id="4" name="Rectangle 3"/>
          <p:cNvSpPr/>
          <p:nvPr/>
        </p:nvSpPr>
        <p:spPr>
          <a:xfrm>
            <a:off x="3093037" y="3244334"/>
            <a:ext cx="2957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/>
              <a:t>Toitlustusala/tehnilise abi ala </a:t>
            </a:r>
          </a:p>
        </p:txBody>
      </p:sp>
      <p:pic>
        <p:nvPicPr>
          <p:cNvPr id="5122" name="Picture 2" descr="C:\Users\Pait\Desktop\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480719" cy="486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3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8194" name="Picture 2" descr="C:\Users\Pait\Pictures\2016-06-18\0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332656"/>
            <a:ext cx="825691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4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9218" name="Picture 2" descr="C:\Users\Pait\Pictures\2019-01-31 pait telo pildid 310119\pait telo pildid 310119 1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1153"/>
            <a:ext cx="853244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88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sz="4800" dirty="0" smtClean="0"/>
          </a:p>
          <a:p>
            <a:pPr marL="0" indent="0">
              <a:buNone/>
            </a:pPr>
            <a:r>
              <a:rPr lang="et-EE" sz="4800" dirty="0" smtClean="0"/>
              <a:t>			TÄNUD!</a:t>
            </a:r>
            <a:endParaRPr lang="et-EE" sz="4800" dirty="0"/>
          </a:p>
        </p:txBody>
      </p:sp>
    </p:spTree>
    <p:extLst>
      <p:ext uri="{BB962C8B-B14F-4D97-AF65-F5344CB8AC3E}">
        <p14:creationId xmlns:p14="http://schemas.microsoft.com/office/powerpoint/2010/main" val="30516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135</Words>
  <Application>Microsoft Office PowerPoint</Application>
  <PresentationFormat>Ekraaniseanss (4:3)</PresentationFormat>
  <Paragraphs>28</Paragraphs>
  <Slides>17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Seminar 2019</vt:lpstr>
      <vt:lpstr>Maastikukrossi võistlused XCM</vt:lpstr>
      <vt:lpstr>Rada</vt:lpstr>
      <vt:lpstr>PowerPointi esitlus</vt:lpstr>
      <vt:lpstr>Rajamärgistus</vt:lpstr>
      <vt:lpstr>PowerPointi esitlus</vt:lpstr>
      <vt:lpstr>Karujärve</vt:lpstr>
      <vt:lpstr>PowerPointi esitlus</vt:lpstr>
      <vt:lpstr>PowerPointi esitlus</vt:lpstr>
      <vt:lpstr>PowerPointi esitlus</vt:lpstr>
      <vt:lpstr>PowerPointi esitlus</vt:lpstr>
      <vt:lpstr>Stardi- ja finišialad</vt:lpstr>
      <vt:lpstr>PowerPointi esitlus</vt:lpstr>
      <vt:lpstr>Toitlustusala/tehnilise abi ala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KOHTU</dc:title>
  <dc:creator>Pait</dc:creator>
  <cp:lastModifiedBy>Rein Solnask</cp:lastModifiedBy>
  <cp:revision>23</cp:revision>
  <dcterms:created xsi:type="dcterms:W3CDTF">2019-01-30T12:26:43Z</dcterms:created>
  <dcterms:modified xsi:type="dcterms:W3CDTF">2019-03-25T12:39:56Z</dcterms:modified>
</cp:coreProperties>
</file>