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3600" autoAdjust="0"/>
  </p:normalViewPr>
  <p:slideViewPr>
    <p:cSldViewPr>
      <p:cViewPr>
        <p:scale>
          <a:sx n="80" d="100"/>
          <a:sy n="80" d="100"/>
        </p:scale>
        <p:origin x="-1363" y="-2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99A8A0-313A-44B6-BF42-38617B3D722A}" type="doc">
      <dgm:prSet loTypeId="urn:microsoft.com/office/officeart/2005/8/layout/funnel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D013DB-73EC-405D-9F4D-44C4DC93D354}">
      <dgm:prSet phldrT="[Text]" custT="1"/>
      <dgm:spPr/>
      <dgm:t>
        <a:bodyPr/>
        <a:lstStyle/>
        <a:p>
          <a:pPr algn="ctr"/>
          <a:r>
            <a:rPr lang="en-GB" sz="1400" dirty="0" smtClean="0">
              <a:latin typeface="Cambria" pitchFamily="18" charset="0"/>
              <a:ea typeface="Cambria" pitchFamily="18" charset="0"/>
            </a:rPr>
            <a:t>PRIA</a:t>
          </a:r>
          <a:endParaRPr lang="en-GB" sz="1400" dirty="0">
            <a:latin typeface="Cambria" pitchFamily="18" charset="0"/>
            <a:ea typeface="Cambria" pitchFamily="18" charset="0"/>
          </a:endParaRPr>
        </a:p>
      </dgm:t>
    </dgm:pt>
    <dgm:pt modelId="{BEFAA368-3E5C-4221-9894-9051EEECBB41}" type="parTrans" cxnId="{0B17F30C-91D1-447B-9EEA-11114E904BC1}">
      <dgm:prSet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D3C668A4-4D7C-4119-8613-4DCE40BA3B40}" type="sibTrans" cxnId="{0B17F30C-91D1-447B-9EEA-11114E904BC1}">
      <dgm:prSet custT="1"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55282450-D1B0-4F11-8043-0922982CDD62}">
      <dgm:prSet phldrT="[Text]" custT="1"/>
      <dgm:spPr/>
      <dgm:t>
        <a:bodyPr/>
        <a:lstStyle/>
        <a:p>
          <a:pPr algn="ctr"/>
          <a:r>
            <a:rPr lang="en-GB" sz="1400" dirty="0" smtClean="0">
              <a:latin typeface="Cambria" pitchFamily="18" charset="0"/>
              <a:ea typeface="Cambria" pitchFamily="18" charset="0"/>
            </a:rPr>
            <a:t>LEADER</a:t>
          </a:r>
          <a:endParaRPr lang="en-GB" sz="1400" dirty="0">
            <a:latin typeface="Cambria" pitchFamily="18" charset="0"/>
            <a:ea typeface="Cambria" pitchFamily="18" charset="0"/>
          </a:endParaRPr>
        </a:p>
      </dgm:t>
    </dgm:pt>
    <dgm:pt modelId="{FFB252BE-3142-46F1-B994-8E47200B81FC}" type="parTrans" cxnId="{51575B2C-863D-49DC-84F7-FFA4D2639BBA}">
      <dgm:prSet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01B5E26A-FD86-4782-A24F-9C89ED27A851}" type="sibTrans" cxnId="{51575B2C-863D-49DC-84F7-FFA4D2639BBA}">
      <dgm:prSet custT="1"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664D65D1-4706-44F6-B508-00DFFEE4ED7D}">
      <dgm:prSet phldrT="[Text]" custT="1"/>
      <dgm:spPr/>
      <dgm:t>
        <a:bodyPr/>
        <a:lstStyle/>
        <a:p>
          <a:pPr algn="ctr"/>
          <a:r>
            <a:rPr lang="en-GB" sz="1400" dirty="0" smtClean="0">
              <a:latin typeface="Cambria" pitchFamily="18" charset="0"/>
              <a:ea typeface="Cambria" pitchFamily="18" charset="0"/>
            </a:rPr>
            <a:t>TAOTLUS</a:t>
          </a:r>
          <a:endParaRPr lang="en-GB" sz="1400" dirty="0">
            <a:latin typeface="Cambria" pitchFamily="18" charset="0"/>
            <a:ea typeface="Cambria" pitchFamily="18" charset="0"/>
          </a:endParaRPr>
        </a:p>
      </dgm:t>
    </dgm:pt>
    <dgm:pt modelId="{64A24070-FE2C-422E-842A-70109CDCC263}" type="parTrans" cxnId="{39935BF7-7F22-46B9-A114-F3C035224EC4}">
      <dgm:prSet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4D70BE74-7046-4CAD-9D10-BFE9E85EDFB1}" type="sibTrans" cxnId="{39935BF7-7F22-46B9-A114-F3C035224EC4}">
      <dgm:prSet custT="1"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14AD4B3E-BFF2-40C4-A559-259FD80EA864}">
      <dgm:prSet phldrT="[Text]" custT="1"/>
      <dgm:spPr/>
      <dgm:t>
        <a:bodyPr/>
        <a:lstStyle/>
        <a:p>
          <a:pPr algn="ctr"/>
          <a:r>
            <a:rPr lang="en-GB" sz="3200" dirty="0" smtClean="0">
              <a:latin typeface="Cambria" pitchFamily="18" charset="0"/>
              <a:ea typeface="Cambria" pitchFamily="18" charset="0"/>
            </a:rPr>
            <a:t>PROJEKTI ELLUVIIMINE</a:t>
          </a:r>
          <a:endParaRPr lang="en-GB" sz="3200" dirty="0">
            <a:latin typeface="Cambria" pitchFamily="18" charset="0"/>
            <a:ea typeface="Cambria" pitchFamily="18" charset="0"/>
          </a:endParaRPr>
        </a:p>
      </dgm:t>
    </dgm:pt>
    <dgm:pt modelId="{23D585A6-257F-494F-B6FB-6CCCB7E7CDEC}" type="sibTrans" cxnId="{FBB389B3-D5C4-4185-B786-78F3E9E91495}">
      <dgm:prSet custT="1"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4EE12C6F-32CC-4BBF-A62D-9D99561C2D1C}" type="parTrans" cxnId="{FBB389B3-D5C4-4185-B786-78F3E9E91495}">
      <dgm:prSet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6BD7F38E-6AB2-481A-AFBC-398B7EB7A632}">
      <dgm:prSet phldrT="[Text]" custT="1"/>
      <dgm:spPr/>
      <dgm:t>
        <a:bodyPr/>
        <a:lstStyle/>
        <a:p>
          <a:endParaRPr lang="en-GB"/>
        </a:p>
      </dgm:t>
    </dgm:pt>
    <dgm:pt modelId="{554273D6-0FF1-42B5-9B3C-FAFC19B61FCB}" type="sibTrans" cxnId="{6AB67FBE-FD66-422F-9D8B-ABB30833EF7B}">
      <dgm:prSet custT="1"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FD98BDDC-4BC5-4B78-B693-3D158486498C}" type="parTrans" cxnId="{6AB67FBE-FD66-422F-9D8B-ABB30833EF7B}">
      <dgm:prSet/>
      <dgm:spPr/>
      <dgm:t>
        <a:bodyPr/>
        <a:lstStyle/>
        <a:p>
          <a:pPr algn="ctr"/>
          <a:endParaRPr lang="en-GB" sz="1400">
            <a:latin typeface="Cambria" pitchFamily="18" charset="0"/>
            <a:ea typeface="Cambria" pitchFamily="18" charset="0"/>
          </a:endParaRPr>
        </a:p>
      </dgm:t>
    </dgm:pt>
    <dgm:pt modelId="{09FC310F-3C97-4F53-93B8-BB56DC8D86FE}">
      <dgm:prSet phldrT="[Text]" custScaleX="147368"/>
      <dgm:spPr/>
      <dgm:t>
        <a:bodyPr/>
        <a:lstStyle/>
        <a:p>
          <a:endParaRPr lang="en-GB"/>
        </a:p>
      </dgm:t>
    </dgm:pt>
    <dgm:pt modelId="{8286BFBD-C042-4FE2-878F-D1234BB22323}" type="parTrans" cxnId="{C69FAAEA-259E-4687-85F0-BA43544FCE2C}">
      <dgm:prSet/>
      <dgm:spPr/>
      <dgm:t>
        <a:bodyPr/>
        <a:lstStyle/>
        <a:p>
          <a:endParaRPr lang="en-GB"/>
        </a:p>
      </dgm:t>
    </dgm:pt>
    <dgm:pt modelId="{39E32739-5FB9-41E2-96B3-91D1ECB1040E}" type="sibTrans" cxnId="{C69FAAEA-259E-4687-85F0-BA43544FCE2C}">
      <dgm:prSet/>
      <dgm:spPr/>
      <dgm:t>
        <a:bodyPr/>
        <a:lstStyle/>
        <a:p>
          <a:endParaRPr lang="en-GB"/>
        </a:p>
      </dgm:t>
    </dgm:pt>
    <dgm:pt modelId="{49CC1158-FA09-4596-91CC-1137A72FF107}" type="pres">
      <dgm:prSet presAssocID="{0699A8A0-313A-44B6-BF42-38617B3D722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E3CCF38-D205-48A4-ABA0-81EDC6AE7BE1}" type="pres">
      <dgm:prSet presAssocID="{0699A8A0-313A-44B6-BF42-38617B3D722A}" presName="ellipse" presStyleLbl="trBgShp" presStyleIdx="0" presStyleCnt="1"/>
      <dgm:spPr>
        <a:solidFill>
          <a:schemeClr val="accent5">
            <a:lumMod val="60000"/>
            <a:lumOff val="40000"/>
            <a:alpha val="40000"/>
          </a:schemeClr>
        </a:solidFill>
      </dgm:spPr>
    </dgm:pt>
    <dgm:pt modelId="{B190A547-A374-437D-934B-96637E234D81}" type="pres">
      <dgm:prSet presAssocID="{0699A8A0-313A-44B6-BF42-38617B3D722A}" presName="arrow1" presStyleLbl="fgShp" presStyleIdx="0" presStyleCnt="1"/>
      <dgm:spPr>
        <a:solidFill>
          <a:srgbClr val="0072CE"/>
        </a:solidFill>
      </dgm:spPr>
      <dgm:t>
        <a:bodyPr/>
        <a:lstStyle/>
        <a:p>
          <a:endParaRPr lang="en-GB"/>
        </a:p>
      </dgm:t>
    </dgm:pt>
    <dgm:pt modelId="{386423F9-DD8E-4885-A70F-A366E180F74A}" type="pres">
      <dgm:prSet presAssocID="{0699A8A0-313A-44B6-BF42-38617B3D722A}" presName="rectangle" presStyleLbl="revTx" presStyleIdx="0" presStyleCnt="1" custScaleX="1473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3BF6AA-7511-4FD2-8B69-FA41161B6964}" type="pres">
      <dgm:prSet presAssocID="{55282450-D1B0-4F11-8043-0922982CDD6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AF75C6-1951-404C-AA2C-4A0C709EFBC4}" type="pres">
      <dgm:prSet presAssocID="{664D65D1-4706-44F6-B508-00DFFEE4ED7D}" presName="item2" presStyleLbl="node1" presStyleIdx="1" presStyleCnt="3" custLinFactNeighborX="-4277" custLinFactNeighborY="-45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F044EA7-2389-43A7-8BCD-5061CABDC7D0}" type="pres">
      <dgm:prSet presAssocID="{14AD4B3E-BFF2-40C4-A559-259FD80EA864}" presName="item3" presStyleLbl="node1" presStyleIdx="2" presStyleCnt="3" custScaleX="97795" custScaleY="98297" custLinFactNeighborX="0" custLinFactNeighborY="5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240549-D47C-4FA9-B275-4BA11B12C809}" type="pres">
      <dgm:prSet presAssocID="{0699A8A0-313A-44B6-BF42-38617B3D722A}" presName="funnel" presStyleLbl="trAlignAcc1" presStyleIdx="0" presStyleCnt="1"/>
      <dgm:spPr>
        <a:solidFill>
          <a:srgbClr val="00B0F0">
            <a:alpha val="40000"/>
          </a:srgbClr>
        </a:solidFill>
      </dgm:spPr>
    </dgm:pt>
  </dgm:ptLst>
  <dgm:cxnLst>
    <dgm:cxn modelId="{C69FAAEA-259E-4687-85F0-BA43544FCE2C}" srcId="{0699A8A0-313A-44B6-BF42-38617B3D722A}" destId="{09FC310F-3C97-4F53-93B8-BB56DC8D86FE}" srcOrd="5" destOrd="0" parTransId="{8286BFBD-C042-4FE2-878F-D1234BB22323}" sibTransId="{39E32739-5FB9-41E2-96B3-91D1ECB1040E}"/>
    <dgm:cxn modelId="{39935BF7-7F22-46B9-A114-F3C035224EC4}" srcId="{0699A8A0-313A-44B6-BF42-38617B3D722A}" destId="{664D65D1-4706-44F6-B508-00DFFEE4ED7D}" srcOrd="2" destOrd="0" parTransId="{64A24070-FE2C-422E-842A-70109CDCC263}" sibTransId="{4D70BE74-7046-4CAD-9D10-BFE9E85EDFB1}"/>
    <dgm:cxn modelId="{0B17F30C-91D1-447B-9EEA-11114E904BC1}" srcId="{0699A8A0-313A-44B6-BF42-38617B3D722A}" destId="{6DD013DB-73EC-405D-9F4D-44C4DC93D354}" srcOrd="0" destOrd="0" parTransId="{BEFAA368-3E5C-4221-9894-9051EEECBB41}" sibTransId="{D3C668A4-4D7C-4119-8613-4DCE40BA3B40}"/>
    <dgm:cxn modelId="{FBB389B3-D5C4-4185-B786-78F3E9E91495}" srcId="{0699A8A0-313A-44B6-BF42-38617B3D722A}" destId="{14AD4B3E-BFF2-40C4-A559-259FD80EA864}" srcOrd="3" destOrd="0" parTransId="{4EE12C6F-32CC-4BBF-A62D-9D99561C2D1C}" sibTransId="{23D585A6-257F-494F-B6FB-6CCCB7E7CDEC}"/>
    <dgm:cxn modelId="{6AB67FBE-FD66-422F-9D8B-ABB30833EF7B}" srcId="{0699A8A0-313A-44B6-BF42-38617B3D722A}" destId="{6BD7F38E-6AB2-481A-AFBC-398B7EB7A632}" srcOrd="4" destOrd="0" parTransId="{FD98BDDC-4BC5-4B78-B693-3D158486498C}" sibTransId="{554273D6-0FF1-42B5-9B3C-FAFC19B61FCB}"/>
    <dgm:cxn modelId="{AE777635-7961-4322-8549-CDB1B09B445E}" type="presOf" srcId="{664D65D1-4706-44F6-B508-00DFFEE4ED7D}" destId="{E93BF6AA-7511-4FD2-8B69-FA41161B6964}" srcOrd="0" destOrd="0" presId="urn:microsoft.com/office/officeart/2005/8/layout/funnel1"/>
    <dgm:cxn modelId="{88689A78-7B69-4AC4-8F7F-66F937C8D59D}" type="presOf" srcId="{55282450-D1B0-4F11-8043-0922982CDD62}" destId="{CAAF75C6-1951-404C-AA2C-4A0C709EFBC4}" srcOrd="0" destOrd="0" presId="urn:microsoft.com/office/officeart/2005/8/layout/funnel1"/>
    <dgm:cxn modelId="{25C911A9-85D8-401B-BC1D-01EFCC60A229}" type="presOf" srcId="{0699A8A0-313A-44B6-BF42-38617B3D722A}" destId="{49CC1158-FA09-4596-91CC-1137A72FF107}" srcOrd="0" destOrd="0" presId="urn:microsoft.com/office/officeart/2005/8/layout/funnel1"/>
    <dgm:cxn modelId="{4C7B08A9-836E-4058-852C-F77B35E20757}" type="presOf" srcId="{14AD4B3E-BFF2-40C4-A559-259FD80EA864}" destId="{386423F9-DD8E-4885-A70F-A366E180F74A}" srcOrd="0" destOrd="0" presId="urn:microsoft.com/office/officeart/2005/8/layout/funnel1"/>
    <dgm:cxn modelId="{51575B2C-863D-49DC-84F7-FFA4D2639BBA}" srcId="{0699A8A0-313A-44B6-BF42-38617B3D722A}" destId="{55282450-D1B0-4F11-8043-0922982CDD62}" srcOrd="1" destOrd="0" parTransId="{FFB252BE-3142-46F1-B994-8E47200B81FC}" sibTransId="{01B5E26A-FD86-4782-A24F-9C89ED27A851}"/>
    <dgm:cxn modelId="{B446E6BE-4B3D-42EF-981A-82FC61C87DB0}" type="presOf" srcId="{6DD013DB-73EC-405D-9F4D-44C4DC93D354}" destId="{2F044EA7-2389-43A7-8BCD-5061CABDC7D0}" srcOrd="0" destOrd="0" presId="urn:microsoft.com/office/officeart/2005/8/layout/funnel1"/>
    <dgm:cxn modelId="{A448A1DD-DCEE-4250-A82A-CCB04AE89744}" type="presParOf" srcId="{49CC1158-FA09-4596-91CC-1137A72FF107}" destId="{1E3CCF38-D205-48A4-ABA0-81EDC6AE7BE1}" srcOrd="0" destOrd="0" presId="urn:microsoft.com/office/officeart/2005/8/layout/funnel1"/>
    <dgm:cxn modelId="{6677A255-DA47-4860-9DBD-331D6B483F54}" type="presParOf" srcId="{49CC1158-FA09-4596-91CC-1137A72FF107}" destId="{B190A547-A374-437D-934B-96637E234D81}" srcOrd="1" destOrd="0" presId="urn:microsoft.com/office/officeart/2005/8/layout/funnel1"/>
    <dgm:cxn modelId="{A9D3BB9C-D79D-4027-BE76-0E6BD8ECD840}" type="presParOf" srcId="{49CC1158-FA09-4596-91CC-1137A72FF107}" destId="{386423F9-DD8E-4885-A70F-A366E180F74A}" srcOrd="2" destOrd="0" presId="urn:microsoft.com/office/officeart/2005/8/layout/funnel1"/>
    <dgm:cxn modelId="{741261AC-4691-4DA6-8B2C-28EF68E0D824}" type="presParOf" srcId="{49CC1158-FA09-4596-91CC-1137A72FF107}" destId="{E93BF6AA-7511-4FD2-8B69-FA41161B6964}" srcOrd="3" destOrd="0" presId="urn:microsoft.com/office/officeart/2005/8/layout/funnel1"/>
    <dgm:cxn modelId="{E316A5DA-FF4F-423D-8C2F-B49B302D7280}" type="presParOf" srcId="{49CC1158-FA09-4596-91CC-1137A72FF107}" destId="{CAAF75C6-1951-404C-AA2C-4A0C709EFBC4}" srcOrd="4" destOrd="0" presId="urn:microsoft.com/office/officeart/2005/8/layout/funnel1"/>
    <dgm:cxn modelId="{1318D614-E1E2-43B5-99FC-2F510FB7D332}" type="presParOf" srcId="{49CC1158-FA09-4596-91CC-1137A72FF107}" destId="{2F044EA7-2389-43A7-8BCD-5061CABDC7D0}" srcOrd="5" destOrd="0" presId="urn:microsoft.com/office/officeart/2005/8/layout/funnel1"/>
    <dgm:cxn modelId="{64C581D7-2721-453E-916D-0BA75AA35706}" type="presParOf" srcId="{49CC1158-FA09-4596-91CC-1137A72FF107}" destId="{BF240549-D47C-4FA9-B275-4BA11B12C80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CC9C92-B1F8-4F57-B49B-9A0FD7CFEB6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D88DBEB7-476B-484F-B998-BEBF626E06DE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GB" smtClean="0">
              <a:latin typeface="Cambria" pitchFamily="18" charset="0"/>
              <a:ea typeface="Cambria" pitchFamily="18" charset="0"/>
            </a:rPr>
            <a:t>MAAKOND</a:t>
          </a:r>
          <a:endParaRPr lang="en-GB" dirty="0">
            <a:latin typeface="Cambria" pitchFamily="18" charset="0"/>
            <a:ea typeface="Cambria" pitchFamily="18" charset="0"/>
          </a:endParaRPr>
        </a:p>
      </dgm:t>
    </dgm:pt>
    <dgm:pt modelId="{310F6F8B-E2FB-405D-B07C-69880DD93BA8}" type="parTrans" cxnId="{DE93DA32-DF31-471C-9814-55EBBEC1F31E}">
      <dgm:prSet/>
      <dgm:spPr/>
      <dgm:t>
        <a:bodyPr/>
        <a:lstStyle/>
        <a:p>
          <a:endParaRPr lang="en-GB"/>
        </a:p>
      </dgm:t>
    </dgm:pt>
    <dgm:pt modelId="{226E1ACD-FDE4-4579-A2F9-CDAC1B09A45A}" type="sibTrans" cxnId="{DE93DA32-DF31-471C-9814-55EBBEC1F31E}">
      <dgm:prSet/>
      <dgm:spPr/>
      <dgm:t>
        <a:bodyPr/>
        <a:lstStyle/>
        <a:p>
          <a:endParaRPr lang="en-GB"/>
        </a:p>
      </dgm:t>
    </dgm:pt>
    <dgm:pt modelId="{56CE6DD3-85BA-40EC-8FD6-D6CE88C4FE0E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Cambria" pitchFamily="18" charset="0"/>
              <a:ea typeface="Cambria" pitchFamily="18" charset="0"/>
            </a:rPr>
            <a:t>        RIIK</a:t>
          </a:r>
          <a:endParaRPr lang="en-GB" dirty="0">
            <a:solidFill>
              <a:schemeClr val="bg1"/>
            </a:solidFill>
            <a:latin typeface="Cambria" pitchFamily="18" charset="0"/>
            <a:ea typeface="Cambria" pitchFamily="18" charset="0"/>
          </a:endParaRPr>
        </a:p>
      </dgm:t>
    </dgm:pt>
    <dgm:pt modelId="{A5DBD9A2-725D-42A8-AB5C-3C3517E71051}" type="sibTrans" cxnId="{98B79456-2948-4438-B207-67400347DDE8}">
      <dgm:prSet/>
      <dgm:spPr/>
      <dgm:t>
        <a:bodyPr/>
        <a:lstStyle/>
        <a:p>
          <a:endParaRPr lang="en-GB"/>
        </a:p>
      </dgm:t>
    </dgm:pt>
    <dgm:pt modelId="{F00612CA-41D3-401B-AC40-5CFF21990510}" type="parTrans" cxnId="{98B79456-2948-4438-B207-67400347DDE8}">
      <dgm:prSet/>
      <dgm:spPr/>
      <dgm:t>
        <a:bodyPr/>
        <a:lstStyle/>
        <a:p>
          <a:endParaRPr lang="en-GB"/>
        </a:p>
      </dgm:t>
    </dgm:pt>
    <dgm:pt modelId="{C8407AAC-9D7C-4A84-9C9B-3D6629E6796F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 dirty="0" smtClean="0">
              <a:latin typeface="Cambria" pitchFamily="18" charset="0"/>
              <a:ea typeface="Cambria" pitchFamily="18" charset="0"/>
            </a:rPr>
            <a:t>       VALD</a:t>
          </a:r>
          <a:endParaRPr lang="en-GB" dirty="0">
            <a:latin typeface="Cambria" pitchFamily="18" charset="0"/>
            <a:ea typeface="Cambria" pitchFamily="18" charset="0"/>
          </a:endParaRPr>
        </a:p>
      </dgm:t>
    </dgm:pt>
    <dgm:pt modelId="{F74A6C12-5730-46C3-8061-E75902F127B4}" type="parTrans" cxnId="{FB8338BB-5287-417D-82D2-026E4FC0DE89}">
      <dgm:prSet/>
      <dgm:spPr/>
      <dgm:t>
        <a:bodyPr/>
        <a:lstStyle/>
        <a:p>
          <a:endParaRPr lang="en-GB"/>
        </a:p>
      </dgm:t>
    </dgm:pt>
    <dgm:pt modelId="{9A410895-096C-4109-8D6B-7B6B7FD502D0}" type="sibTrans" cxnId="{FB8338BB-5287-417D-82D2-026E4FC0DE89}">
      <dgm:prSet/>
      <dgm:spPr/>
      <dgm:t>
        <a:bodyPr/>
        <a:lstStyle/>
        <a:p>
          <a:endParaRPr lang="en-GB"/>
        </a:p>
      </dgm:t>
    </dgm:pt>
    <dgm:pt modelId="{D62F60AC-61C8-4B63-97BF-2594562433FF}" type="pres">
      <dgm:prSet presAssocID="{C7CC9C92-B1F8-4F57-B49B-9A0FD7CFEB66}" presName="compositeShape" presStyleCnt="0">
        <dgm:presLayoutVars>
          <dgm:chMax val="7"/>
          <dgm:dir/>
          <dgm:resizeHandles val="exact"/>
        </dgm:presLayoutVars>
      </dgm:prSet>
      <dgm:spPr/>
    </dgm:pt>
    <dgm:pt modelId="{C88F94D9-AC4C-46AC-BFC3-7B8F06515DD6}" type="pres">
      <dgm:prSet presAssocID="{56CE6DD3-85BA-40EC-8FD6-D6CE88C4FE0E}" presName="circ1" presStyleLbl="vennNode1" presStyleIdx="0" presStyleCnt="3" custScaleX="170471" custScaleY="110607" custLinFactNeighborX="-382" custLinFactNeighborY="-1030"/>
      <dgm:spPr/>
      <dgm:t>
        <a:bodyPr/>
        <a:lstStyle/>
        <a:p>
          <a:endParaRPr lang="en-GB"/>
        </a:p>
      </dgm:t>
    </dgm:pt>
    <dgm:pt modelId="{967E4D57-FAF8-498A-8D20-BDD15CDF6708}" type="pres">
      <dgm:prSet presAssocID="{56CE6DD3-85BA-40EC-8FD6-D6CE88C4FE0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3275E0-3667-48F6-9A8D-190011501B8C}" type="pres">
      <dgm:prSet presAssocID="{D88DBEB7-476B-484F-B998-BEBF626E06DE}" presName="circ2" presStyleLbl="vennNode1" presStyleIdx="1" presStyleCnt="3" custScaleX="130470" custScaleY="111463" custLinFactNeighborX="-95879" custLinFactNeighborY="-15259"/>
      <dgm:spPr/>
      <dgm:t>
        <a:bodyPr/>
        <a:lstStyle/>
        <a:p>
          <a:endParaRPr lang="en-GB"/>
        </a:p>
      </dgm:t>
    </dgm:pt>
    <dgm:pt modelId="{F1AC7BD2-4396-42D6-8F20-A9E7C882EB38}" type="pres">
      <dgm:prSet presAssocID="{D88DBEB7-476B-484F-B998-BEBF626E06D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28FEE7-FB23-4FBA-AF74-B974B87F2928}" type="pres">
      <dgm:prSet presAssocID="{C8407AAC-9D7C-4A84-9C9B-3D6629E6796F}" presName="circ3" presStyleLbl="vennNode1" presStyleIdx="2" presStyleCnt="3" custScaleX="119177" custScaleY="104566" custLinFactNeighborX="91646" custLinFactNeighborY="-14141"/>
      <dgm:spPr/>
      <dgm:t>
        <a:bodyPr/>
        <a:lstStyle/>
        <a:p>
          <a:endParaRPr lang="en-GB"/>
        </a:p>
      </dgm:t>
    </dgm:pt>
    <dgm:pt modelId="{5F086115-3E92-49CC-B755-D6B311DF4E58}" type="pres">
      <dgm:prSet presAssocID="{C8407AAC-9D7C-4A84-9C9B-3D6629E6796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F26D7C7-103D-4274-ACE3-11A24F2FB6AF}" type="presOf" srcId="{56CE6DD3-85BA-40EC-8FD6-D6CE88C4FE0E}" destId="{967E4D57-FAF8-498A-8D20-BDD15CDF6708}" srcOrd="1" destOrd="0" presId="urn:microsoft.com/office/officeart/2005/8/layout/venn1"/>
    <dgm:cxn modelId="{98B79456-2948-4438-B207-67400347DDE8}" srcId="{C7CC9C92-B1F8-4F57-B49B-9A0FD7CFEB66}" destId="{56CE6DD3-85BA-40EC-8FD6-D6CE88C4FE0E}" srcOrd="0" destOrd="0" parTransId="{F00612CA-41D3-401B-AC40-5CFF21990510}" sibTransId="{A5DBD9A2-725D-42A8-AB5C-3C3517E71051}"/>
    <dgm:cxn modelId="{2E6D374D-B377-4ED8-AA36-3F3A94BB7AF2}" type="presOf" srcId="{C7CC9C92-B1F8-4F57-B49B-9A0FD7CFEB66}" destId="{D62F60AC-61C8-4B63-97BF-2594562433FF}" srcOrd="0" destOrd="0" presId="urn:microsoft.com/office/officeart/2005/8/layout/venn1"/>
    <dgm:cxn modelId="{4E5782B0-317F-4B31-8022-B67EC2E4A480}" type="presOf" srcId="{C8407AAC-9D7C-4A84-9C9B-3D6629E6796F}" destId="{5F086115-3E92-49CC-B755-D6B311DF4E58}" srcOrd="1" destOrd="0" presId="urn:microsoft.com/office/officeart/2005/8/layout/venn1"/>
    <dgm:cxn modelId="{24E489CD-C8E9-49C5-A884-1A2802B69B9E}" type="presOf" srcId="{D88DBEB7-476B-484F-B998-BEBF626E06DE}" destId="{1F3275E0-3667-48F6-9A8D-190011501B8C}" srcOrd="0" destOrd="0" presId="urn:microsoft.com/office/officeart/2005/8/layout/venn1"/>
    <dgm:cxn modelId="{FB8338BB-5287-417D-82D2-026E4FC0DE89}" srcId="{C7CC9C92-B1F8-4F57-B49B-9A0FD7CFEB66}" destId="{C8407AAC-9D7C-4A84-9C9B-3D6629E6796F}" srcOrd="2" destOrd="0" parTransId="{F74A6C12-5730-46C3-8061-E75902F127B4}" sibTransId="{9A410895-096C-4109-8D6B-7B6B7FD502D0}"/>
    <dgm:cxn modelId="{9F7FBC69-E520-4728-B70C-48A173619539}" type="presOf" srcId="{56CE6DD3-85BA-40EC-8FD6-D6CE88C4FE0E}" destId="{C88F94D9-AC4C-46AC-BFC3-7B8F06515DD6}" srcOrd="0" destOrd="0" presId="urn:microsoft.com/office/officeart/2005/8/layout/venn1"/>
    <dgm:cxn modelId="{D30697E3-518E-499A-A8BB-FFB881B4B9C7}" type="presOf" srcId="{C8407AAC-9D7C-4A84-9C9B-3D6629E6796F}" destId="{DA28FEE7-FB23-4FBA-AF74-B974B87F2928}" srcOrd="0" destOrd="0" presId="urn:microsoft.com/office/officeart/2005/8/layout/venn1"/>
    <dgm:cxn modelId="{DE93DA32-DF31-471C-9814-55EBBEC1F31E}" srcId="{C7CC9C92-B1F8-4F57-B49B-9A0FD7CFEB66}" destId="{D88DBEB7-476B-484F-B998-BEBF626E06DE}" srcOrd="1" destOrd="0" parTransId="{310F6F8B-E2FB-405D-B07C-69880DD93BA8}" sibTransId="{226E1ACD-FDE4-4579-A2F9-CDAC1B09A45A}"/>
    <dgm:cxn modelId="{3D67C353-540C-4E17-883A-F6E96590E406}" type="presOf" srcId="{D88DBEB7-476B-484F-B998-BEBF626E06DE}" destId="{F1AC7BD2-4396-42D6-8F20-A9E7C882EB38}" srcOrd="1" destOrd="0" presId="urn:microsoft.com/office/officeart/2005/8/layout/venn1"/>
    <dgm:cxn modelId="{48D9B1A3-FE4B-4EEF-802A-930CB975B7CF}" type="presParOf" srcId="{D62F60AC-61C8-4B63-97BF-2594562433FF}" destId="{C88F94D9-AC4C-46AC-BFC3-7B8F06515DD6}" srcOrd="0" destOrd="0" presId="urn:microsoft.com/office/officeart/2005/8/layout/venn1"/>
    <dgm:cxn modelId="{F8099EC1-D8CE-4281-9EB9-251EFA3C3046}" type="presParOf" srcId="{D62F60AC-61C8-4B63-97BF-2594562433FF}" destId="{967E4D57-FAF8-498A-8D20-BDD15CDF6708}" srcOrd="1" destOrd="0" presId="urn:microsoft.com/office/officeart/2005/8/layout/venn1"/>
    <dgm:cxn modelId="{B51E0936-A631-4235-87D1-B8301435A456}" type="presParOf" srcId="{D62F60AC-61C8-4B63-97BF-2594562433FF}" destId="{1F3275E0-3667-48F6-9A8D-190011501B8C}" srcOrd="2" destOrd="0" presId="urn:microsoft.com/office/officeart/2005/8/layout/venn1"/>
    <dgm:cxn modelId="{56960413-80CF-440A-9D58-D82E350C742E}" type="presParOf" srcId="{D62F60AC-61C8-4B63-97BF-2594562433FF}" destId="{F1AC7BD2-4396-42D6-8F20-A9E7C882EB38}" srcOrd="3" destOrd="0" presId="urn:microsoft.com/office/officeart/2005/8/layout/venn1"/>
    <dgm:cxn modelId="{79270E3E-8A6E-4C11-8E34-6E38841BECA2}" type="presParOf" srcId="{D62F60AC-61C8-4B63-97BF-2594562433FF}" destId="{DA28FEE7-FB23-4FBA-AF74-B974B87F2928}" srcOrd="4" destOrd="0" presId="urn:microsoft.com/office/officeart/2005/8/layout/venn1"/>
    <dgm:cxn modelId="{864F3765-6D23-4138-AD67-EE4F3EF1841A}" type="presParOf" srcId="{D62F60AC-61C8-4B63-97BF-2594562433FF}" destId="{5F086115-3E92-49CC-B755-D6B311DF4E5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3CCF38-D205-48A4-ABA0-81EDC6AE7BE1}">
      <dsp:nvSpPr>
        <dsp:cNvPr id="0" name=""/>
        <dsp:cNvSpPr/>
      </dsp:nvSpPr>
      <dsp:spPr>
        <a:xfrm>
          <a:off x="1507258" y="222324"/>
          <a:ext cx="4412290" cy="1532330"/>
        </a:xfrm>
        <a:prstGeom prst="ellipse">
          <a:avLst/>
        </a:prstGeom>
        <a:solidFill>
          <a:schemeClr val="accent5">
            <a:lumMod val="60000"/>
            <a:lumOff val="40000"/>
            <a:alpha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0A547-A374-437D-934B-96637E234D81}">
      <dsp:nvSpPr>
        <dsp:cNvPr id="0" name=""/>
        <dsp:cNvSpPr/>
      </dsp:nvSpPr>
      <dsp:spPr>
        <a:xfrm>
          <a:off x="3292696" y="3974481"/>
          <a:ext cx="855095" cy="547260"/>
        </a:xfrm>
        <a:prstGeom prst="downArrow">
          <a:avLst/>
        </a:prstGeom>
        <a:solidFill>
          <a:srgbClr val="0072C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6423F9-DD8E-4885-A70F-A366E180F74A}">
      <dsp:nvSpPr>
        <dsp:cNvPr id="0" name=""/>
        <dsp:cNvSpPr/>
      </dsp:nvSpPr>
      <dsp:spPr>
        <a:xfrm>
          <a:off x="695916" y="4412290"/>
          <a:ext cx="6048654" cy="1026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Cambria" pitchFamily="18" charset="0"/>
              <a:ea typeface="Cambria" pitchFamily="18" charset="0"/>
            </a:rPr>
            <a:t>PROJEKTI ELLUVIIMINE</a:t>
          </a:r>
          <a:endParaRPr lang="en-GB" sz="3200" kern="1200" dirty="0">
            <a:latin typeface="Cambria" pitchFamily="18" charset="0"/>
            <a:ea typeface="Cambria" pitchFamily="18" charset="0"/>
          </a:endParaRPr>
        </a:p>
      </dsp:txBody>
      <dsp:txXfrm>
        <a:off x="695916" y="4412290"/>
        <a:ext cx="6048654" cy="1026114"/>
      </dsp:txXfrm>
    </dsp:sp>
    <dsp:sp modelId="{E93BF6AA-7511-4FD2-8B69-FA41161B6964}">
      <dsp:nvSpPr>
        <dsp:cNvPr id="0" name=""/>
        <dsp:cNvSpPr/>
      </dsp:nvSpPr>
      <dsp:spPr>
        <a:xfrm>
          <a:off x="3111416" y="1873000"/>
          <a:ext cx="1539171" cy="15391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" pitchFamily="18" charset="0"/>
              <a:ea typeface="Cambria" pitchFamily="18" charset="0"/>
            </a:rPr>
            <a:t>TAOTLUS</a:t>
          </a:r>
          <a:endParaRPr lang="en-GB" sz="1400" kern="1200" dirty="0">
            <a:latin typeface="Cambria" pitchFamily="18" charset="0"/>
            <a:ea typeface="Cambria" pitchFamily="18" charset="0"/>
          </a:endParaRPr>
        </a:p>
      </dsp:txBody>
      <dsp:txXfrm>
        <a:off x="3111416" y="1873000"/>
        <a:ext cx="1539171" cy="1539171"/>
      </dsp:txXfrm>
    </dsp:sp>
    <dsp:sp modelId="{CAAF75C6-1951-404C-AA2C-4A0C709EFBC4}">
      <dsp:nvSpPr>
        <dsp:cNvPr id="0" name=""/>
        <dsp:cNvSpPr/>
      </dsp:nvSpPr>
      <dsp:spPr>
        <a:xfrm>
          <a:off x="1944223" y="648078"/>
          <a:ext cx="1539171" cy="15391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" pitchFamily="18" charset="0"/>
              <a:ea typeface="Cambria" pitchFamily="18" charset="0"/>
            </a:rPr>
            <a:t>LEADER</a:t>
          </a:r>
          <a:endParaRPr lang="en-GB" sz="1400" kern="1200" dirty="0">
            <a:latin typeface="Cambria" pitchFamily="18" charset="0"/>
            <a:ea typeface="Cambria" pitchFamily="18" charset="0"/>
          </a:endParaRPr>
        </a:p>
      </dsp:txBody>
      <dsp:txXfrm>
        <a:off x="1944223" y="648078"/>
        <a:ext cx="1539171" cy="1539171"/>
      </dsp:txXfrm>
    </dsp:sp>
    <dsp:sp modelId="{2F044EA7-2389-43A7-8BCD-5061CABDC7D0}">
      <dsp:nvSpPr>
        <dsp:cNvPr id="0" name=""/>
        <dsp:cNvSpPr/>
      </dsp:nvSpPr>
      <dsp:spPr>
        <a:xfrm>
          <a:off x="3600398" y="360033"/>
          <a:ext cx="1505232" cy="1512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" pitchFamily="18" charset="0"/>
              <a:ea typeface="Cambria" pitchFamily="18" charset="0"/>
            </a:rPr>
            <a:t>PRIA</a:t>
          </a:r>
          <a:endParaRPr lang="en-GB" sz="1400" kern="1200" dirty="0">
            <a:latin typeface="Cambria" pitchFamily="18" charset="0"/>
            <a:ea typeface="Cambria" pitchFamily="18" charset="0"/>
          </a:endParaRPr>
        </a:p>
      </dsp:txBody>
      <dsp:txXfrm>
        <a:off x="3600398" y="360033"/>
        <a:ext cx="1505232" cy="1512958"/>
      </dsp:txXfrm>
    </dsp:sp>
    <dsp:sp modelId="{BF240549-D47C-4FA9-B275-4BA11B12C809}">
      <dsp:nvSpPr>
        <dsp:cNvPr id="0" name=""/>
        <dsp:cNvSpPr/>
      </dsp:nvSpPr>
      <dsp:spPr>
        <a:xfrm>
          <a:off x="1325977" y="34203"/>
          <a:ext cx="4788532" cy="3830825"/>
        </a:xfrm>
        <a:prstGeom prst="funnel">
          <a:avLst/>
        </a:prstGeom>
        <a:solidFill>
          <a:srgbClr val="00B0F0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8F94D9-AC4C-46AC-BFC3-7B8F06515DD6}">
      <dsp:nvSpPr>
        <dsp:cNvPr id="0" name=""/>
        <dsp:cNvSpPr/>
      </dsp:nvSpPr>
      <dsp:spPr>
        <a:xfrm>
          <a:off x="1531102" y="-108311"/>
          <a:ext cx="5376570" cy="34884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 smtClean="0">
              <a:solidFill>
                <a:schemeClr val="bg1"/>
              </a:solidFill>
              <a:latin typeface="Cambria" pitchFamily="18" charset="0"/>
              <a:ea typeface="Cambria" pitchFamily="18" charset="0"/>
            </a:rPr>
            <a:t>        RIIK</a:t>
          </a:r>
          <a:endParaRPr lang="en-GB" sz="4100" kern="1200" dirty="0">
            <a:solidFill>
              <a:schemeClr val="bg1"/>
            </a:solidFill>
            <a:latin typeface="Cambria" pitchFamily="18" charset="0"/>
            <a:ea typeface="Cambria" pitchFamily="18" charset="0"/>
          </a:endParaRPr>
        </a:p>
      </dsp:txBody>
      <dsp:txXfrm>
        <a:off x="2247978" y="502173"/>
        <a:ext cx="3942818" cy="1569820"/>
      </dsp:txXfrm>
    </dsp:sp>
    <dsp:sp modelId="{1F3275E0-3667-48F6-9A8D-190011501B8C}">
      <dsp:nvSpPr>
        <dsp:cNvPr id="0" name=""/>
        <dsp:cNvSpPr/>
      </dsp:nvSpPr>
      <dsp:spPr>
        <a:xfrm>
          <a:off x="288030" y="1368146"/>
          <a:ext cx="4114959" cy="35154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smtClean="0">
              <a:latin typeface="Cambria" pitchFamily="18" charset="0"/>
              <a:ea typeface="Cambria" pitchFamily="18" charset="0"/>
            </a:rPr>
            <a:t>MAAKOND</a:t>
          </a:r>
          <a:endParaRPr lang="en-GB" sz="4100" kern="1200" dirty="0">
            <a:latin typeface="Cambria" pitchFamily="18" charset="0"/>
            <a:ea typeface="Cambria" pitchFamily="18" charset="0"/>
          </a:endParaRPr>
        </a:p>
      </dsp:txBody>
      <dsp:txXfrm>
        <a:off x="1546522" y="2276314"/>
        <a:ext cx="2468975" cy="1933518"/>
      </dsp:txXfrm>
    </dsp:sp>
    <dsp:sp modelId="{DA28FEE7-FB23-4FBA-AF74-B974B87F2928}">
      <dsp:nvSpPr>
        <dsp:cNvPr id="0" name=""/>
        <dsp:cNvSpPr/>
      </dsp:nvSpPr>
      <dsp:spPr>
        <a:xfrm>
          <a:off x="4104463" y="1512172"/>
          <a:ext cx="3758783" cy="329795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 smtClean="0">
              <a:latin typeface="Cambria" pitchFamily="18" charset="0"/>
              <a:ea typeface="Cambria" pitchFamily="18" charset="0"/>
            </a:rPr>
            <a:t>       VALD</a:t>
          </a:r>
          <a:endParaRPr lang="en-GB" sz="4100" kern="1200" dirty="0">
            <a:latin typeface="Cambria" pitchFamily="18" charset="0"/>
            <a:ea typeface="Cambria" pitchFamily="18" charset="0"/>
          </a:endParaRPr>
        </a:p>
      </dsp:txBody>
      <dsp:txXfrm>
        <a:off x="4458415" y="2364144"/>
        <a:ext cx="2255270" cy="1813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DE4CB-D98B-480E-9E3E-5A9CD9F08F33}" type="datetimeFigureOut">
              <a:rPr lang="en-GB" smtClean="0"/>
              <a:pPr/>
              <a:t>02/02/2019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00E0E-4EA9-4441-AB8E-53DA97E6000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B42-2E93-469D-A0DD-666A6C12A23F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7B7F-C424-4A33-8D07-9E9375E4CB2E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745A4-CAF1-40C2-BD50-06544003FB71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DAEDF-2245-4B0C-AEF5-58EB94A99D61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36C5B-C8FB-4E6D-9022-28390684218A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E173-9316-4BE0-BD7A-1B2AEB17A419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D11A-13FF-4F1A-9AD1-0B68D678E2AE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DB0A-6018-46F3-B59D-48CFBC2A394A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0503-0C1D-4747-8758-69F69929D944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3AF1-B123-4518-81D4-508C5EC47D3B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7ABA-D60C-4ECD-8839-FE1F45DC6560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A1230-7B85-4EE9-A226-C419E4AB4501}" type="datetime1">
              <a:rPr lang="en-GB" smtClean="0"/>
              <a:pPr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49ADA-4C89-42E6-83B6-C74DD01039A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331690"/>
          </a:xfrm>
        </p:spPr>
        <p:txBody>
          <a:bodyPr>
            <a:normAutofit/>
          </a:bodyPr>
          <a:lstStyle/>
          <a:p>
            <a:r>
              <a:rPr lang="et-EE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Kaasaegsete rattaspordi treenimis- ja võistlustingimuste loomine Viimsi valda</a:t>
            </a:r>
            <a:r>
              <a:rPr lang="et-EE" i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en-GB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293096"/>
            <a:ext cx="6624736" cy="1584176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Kalevi</a:t>
            </a:r>
            <a:r>
              <a:rPr lang="en-GB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Jalgrattakool</a:t>
            </a:r>
            <a:endParaRPr lang="en-GB" dirty="0" smtClean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Mallor</a:t>
            </a:r>
            <a:r>
              <a:rPr lang="en-GB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Türna</a:t>
            </a:r>
            <a:endParaRPr lang="en-GB" dirty="0" smtClean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Iti-Kärt</a:t>
            </a:r>
            <a:r>
              <a:rPr lang="en-GB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GB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Kiivit</a:t>
            </a:r>
            <a:endParaRPr lang="en-GB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Cambria" pitchFamily="18" charset="0"/>
                <a:ea typeface="Cambria" pitchFamily="18" charset="0"/>
              </a:rPr>
              <a:t>       </a:t>
            </a:r>
            <a:endParaRPr lang="en-GB" dirty="0"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827584" y="116632"/>
          <a:ext cx="744048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Down Arrow 12"/>
          <p:cNvSpPr/>
          <p:nvPr/>
        </p:nvSpPr>
        <p:spPr>
          <a:xfrm>
            <a:off x="4139952" y="5373216"/>
            <a:ext cx="855095" cy="547260"/>
          </a:xfrm>
          <a:prstGeom prst="downArrow">
            <a:avLst/>
          </a:prstGeom>
          <a:solidFill>
            <a:srgbClr val="0072CE"/>
          </a:solidFill>
          <a:scene3d>
            <a:camera prst="orthographicFront"/>
            <a:lightRig rig="flat" dir="t"/>
          </a:scene3d>
          <a:sp3d z="190500"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563888" y="6093296"/>
            <a:ext cx="2027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>
                <a:latin typeface="Cambria" pitchFamily="18" charset="0"/>
                <a:ea typeface="Cambria" pitchFamily="18" charset="0"/>
              </a:rPr>
              <a:t>JÄRELEVALVE</a:t>
            </a:r>
            <a:endParaRPr lang="en-GB" sz="2400" dirty="0"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16335" t="11151" r="21060"/>
          <a:stretch>
            <a:fillRect/>
          </a:stretch>
        </p:blipFill>
        <p:spPr bwMode="auto">
          <a:xfrm>
            <a:off x="1223628" y="1151954"/>
            <a:ext cx="6696744" cy="534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413" t="11769" r="17782"/>
          <a:stretch>
            <a:fillRect/>
          </a:stretch>
        </p:blipFill>
        <p:spPr bwMode="auto">
          <a:xfrm>
            <a:off x="899592" y="1268760"/>
            <a:ext cx="7344816" cy="522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t="2223" r="4358"/>
          <a:stretch>
            <a:fillRect/>
          </a:stretch>
        </p:blipFill>
        <p:spPr bwMode="auto">
          <a:xfrm>
            <a:off x="314569" y="1268760"/>
            <a:ext cx="851486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  <a:t>PRIA, LEADER JA TAOTLUS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j-cs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lated imag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84784"/>
            <a:ext cx="4320480" cy="432048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Cambria" pitchFamily="18" charset="0"/>
                <a:ea typeface="Cambria" pitchFamily="18" charset="0"/>
              </a:rPr>
              <a:t>ÕPI TUNDMA PIIRKONDA</a:t>
            </a:r>
            <a:endParaRPr lang="en-GB" dirty="0"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51520" y="1196752"/>
          <a:ext cx="86409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" pitchFamily="18" charset="0"/>
                <a:ea typeface="Cambria" pitchFamily="18" charset="0"/>
              </a:rPr>
              <a:t>JULGE KÜSIDA ABI</a:t>
            </a:r>
            <a:endParaRPr lang="en-GB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t="11328" r="5172" b="4156"/>
          <a:stretch>
            <a:fillRect/>
          </a:stretch>
        </p:blipFill>
        <p:spPr bwMode="auto">
          <a:xfrm>
            <a:off x="191127" y="1340768"/>
            <a:ext cx="876174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Related imag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3748" y="1340768"/>
            <a:ext cx="4536504" cy="4536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LENNUKAS REAALSUS</a:t>
            </a:r>
            <a:endParaRPr lang="en-GB" dirty="0"/>
          </a:p>
        </p:txBody>
      </p:sp>
      <p:pic>
        <p:nvPicPr>
          <p:cNvPr id="20482" name="Picture 2" descr="Image result for ANIMATION BICYCL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248472" cy="4248474"/>
          </a:xfrm>
          <a:prstGeom prst="rect">
            <a:avLst/>
          </a:prstGeom>
          <a:noFill/>
        </p:spPr>
      </p:pic>
      <p:pic>
        <p:nvPicPr>
          <p:cNvPr id="20484" name="Picture 4" descr="Image result for ANIMATION BICYCL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916832"/>
            <a:ext cx="4248470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eaderph.eu/wp-content/uploads/2016/10/logoriba-kodulehel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725144"/>
            <a:ext cx="6192688" cy="1785763"/>
          </a:xfrm>
          <a:prstGeom prst="rect">
            <a:avLst/>
          </a:prstGeom>
          <a:noFill/>
        </p:spPr>
      </p:pic>
      <p:pic>
        <p:nvPicPr>
          <p:cNvPr id="9" name="Picture 8" descr="kalev_vector_logo_rgb_port_ne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1780" y="0"/>
            <a:ext cx="3960440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40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Kaasaegsete rattaspordi treenimis- ja võistlustingimuste loomine Viimsi valda.</vt:lpstr>
      <vt:lpstr>       </vt:lpstr>
      <vt:lpstr>Slide 3</vt:lpstr>
      <vt:lpstr>ÕPI TUNDMA PIIRKONDA</vt:lpstr>
      <vt:lpstr>JULGE KÜSIDA ABI</vt:lpstr>
      <vt:lpstr>LENNUKAS REAALSUS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Kaasaegsete rattaspordi treenimis- ja võistlustingimuste loomine Viimsi valda.</dc:title>
  <dc:creator>iti</dc:creator>
  <cp:lastModifiedBy>iti</cp:lastModifiedBy>
  <cp:revision>41</cp:revision>
  <dcterms:created xsi:type="dcterms:W3CDTF">2019-01-31T14:27:04Z</dcterms:created>
  <dcterms:modified xsi:type="dcterms:W3CDTF">2019-02-02T08:02:50Z</dcterms:modified>
</cp:coreProperties>
</file>